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03E-A4C4-4503-AD41-25EC4387950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E229-A1CA-4CD0-ABB1-71B18AD200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03E-A4C4-4503-AD41-25EC4387950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E229-A1CA-4CD0-ABB1-71B18AD20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03E-A4C4-4503-AD41-25EC4387950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E229-A1CA-4CD0-ABB1-71B18AD20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03E-A4C4-4503-AD41-25EC4387950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E229-A1CA-4CD0-ABB1-71B18AD20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03E-A4C4-4503-AD41-25EC4387950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E229-A1CA-4CD0-ABB1-71B18AD200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03E-A4C4-4503-AD41-25EC4387950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E229-A1CA-4CD0-ABB1-71B18AD20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03E-A4C4-4503-AD41-25EC4387950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E229-A1CA-4CD0-ABB1-71B18AD20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03E-A4C4-4503-AD41-25EC4387950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E229-A1CA-4CD0-ABB1-71B18AD20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03E-A4C4-4503-AD41-25EC4387950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E229-A1CA-4CD0-ABB1-71B18AD20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03E-A4C4-4503-AD41-25EC4387950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E229-A1CA-4CD0-ABB1-71B18AD20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703E-A4C4-4503-AD41-25EC4387950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97E229-A1CA-4CD0-ABB1-71B18AD2003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70703E-A4C4-4503-AD41-25EC4387950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97E229-A1CA-4CD0-ABB1-71B18AD2003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pproval.ufl.edu/" TargetMode="External"/><Relationship Id="rId2" Type="http://schemas.openxmlformats.org/officeDocument/2006/relationships/hyperlink" Target="https://catalog.ufl.edu/ugrad/1112/Pages/home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7772400" cy="1362456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Analysis of 2011-12 Undergraduate </a:t>
            </a:r>
            <a:r>
              <a:rPr lang="en-US" sz="4800" i="1" dirty="0"/>
              <a:t>Compliance Assist! </a:t>
            </a:r>
            <a:r>
              <a:rPr lang="en-US" sz="4800" dirty="0"/>
              <a:t>Data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3657600"/>
            <a:ext cx="7772400" cy="1090176"/>
          </a:xfrm>
        </p:spPr>
        <p:txBody>
          <a:bodyPr/>
          <a:lstStyle/>
          <a:p>
            <a:r>
              <a:rPr lang="en-US" dirty="0" smtClean="0"/>
              <a:t>Rajeeb Das, Senior Assessment and Evaluation Specialist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0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Methodology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35480"/>
            <a:ext cx="4938765" cy="4389120"/>
          </a:xfrm>
        </p:spPr>
        <p:txBody>
          <a:bodyPr>
            <a:normAutofit/>
          </a:bodyPr>
          <a:lstStyle/>
          <a:p>
            <a:r>
              <a:rPr lang="en-US" i="1" dirty="0"/>
              <a:t>Compliance Assist!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Undergraduate catalog </a:t>
            </a:r>
            <a:r>
              <a:rPr lang="en-US" dirty="0" smtClean="0">
                <a:hlinkClick r:id="rId2"/>
              </a:rPr>
              <a:t>catalog.ufl.edu/</a:t>
            </a:r>
            <a:r>
              <a:rPr lang="en-US" dirty="0" err="1" smtClean="0">
                <a:hlinkClick r:id="rId2"/>
              </a:rPr>
              <a:t>ugrad</a:t>
            </a:r>
            <a:r>
              <a:rPr lang="en-US" dirty="0" smtClean="0">
                <a:hlinkClick r:id="rId2"/>
              </a:rPr>
              <a:t>/1112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Academic </a:t>
            </a:r>
            <a:r>
              <a:rPr lang="en-US" dirty="0"/>
              <a:t>Assessment </a:t>
            </a:r>
            <a:r>
              <a:rPr lang="en-US" dirty="0" smtClean="0"/>
              <a:t>Plans downloaded from the approval system </a:t>
            </a:r>
            <a:r>
              <a:rPr lang="en-US" dirty="0" smtClean="0">
                <a:hlinkClick r:id="rId3"/>
              </a:rPr>
              <a:t>approval.ufl.edu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1" t="15362" r="16221" b="29458"/>
          <a:stretch/>
        </p:blipFill>
        <p:spPr bwMode="auto">
          <a:xfrm>
            <a:off x="5353139" y="4267200"/>
            <a:ext cx="3561700" cy="210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22" t="18661" r="18107" b="21731"/>
          <a:stretch/>
        </p:blipFill>
        <p:spPr bwMode="auto">
          <a:xfrm>
            <a:off x="5368094" y="990600"/>
            <a:ext cx="3595741" cy="2408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431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Findings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105400" cy="43891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118 undergraduate degree programs in 2011-12</a:t>
            </a:r>
          </a:p>
          <a:p>
            <a:r>
              <a:rPr lang="en-US" dirty="0" smtClean="0"/>
              <a:t>65% of programs had the same number of SLOs in the undergraduate catalog</a:t>
            </a:r>
            <a:r>
              <a:rPr lang="en-US" dirty="0"/>
              <a:t>, Academic Assessment </a:t>
            </a:r>
            <a:r>
              <a:rPr lang="en-US" dirty="0" smtClean="0"/>
              <a:t>Plan, </a:t>
            </a:r>
            <a:r>
              <a:rPr lang="en-US" dirty="0"/>
              <a:t>and </a:t>
            </a:r>
            <a:r>
              <a:rPr lang="en-US" i="1" dirty="0" smtClean="0"/>
              <a:t>Compliance Assist!</a:t>
            </a:r>
          </a:p>
          <a:p>
            <a:r>
              <a:rPr lang="en-US" dirty="0" smtClean="0"/>
              <a:t>35% did not</a:t>
            </a:r>
          </a:p>
          <a:p>
            <a:pPr lvl="1"/>
            <a:r>
              <a:rPr lang="en-US" dirty="0" smtClean="0"/>
              <a:t>Example: Anthropology listed 20 SLOs in the catalog, 14 in the AAP, and 7 in </a:t>
            </a:r>
            <a:r>
              <a:rPr lang="en-US" i="1" dirty="0" smtClean="0"/>
              <a:t>CA!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8" t="21328" r="4958" b="6875"/>
          <a:stretch/>
        </p:blipFill>
        <p:spPr bwMode="auto">
          <a:xfrm>
            <a:off x="5562600" y="643712"/>
            <a:ext cx="3394651" cy="6029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09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Findings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170" y="1524000"/>
            <a:ext cx="8229600" cy="3246120"/>
          </a:xfrm>
        </p:spPr>
        <p:txBody>
          <a:bodyPr/>
          <a:lstStyle/>
          <a:p>
            <a:r>
              <a:rPr lang="en-US" dirty="0" smtClean="0"/>
              <a:t>Most frequent citations in descending order</a:t>
            </a:r>
          </a:p>
          <a:p>
            <a:pPr lvl="1"/>
            <a:r>
              <a:rPr lang="en-US" dirty="0" smtClean="0"/>
              <a:t>Inadequate Results</a:t>
            </a:r>
          </a:p>
          <a:p>
            <a:pPr lvl="1"/>
            <a:r>
              <a:rPr lang="en-US" dirty="0" smtClean="0"/>
              <a:t>Inadequate Use of Results</a:t>
            </a:r>
          </a:p>
          <a:p>
            <a:pPr lvl="1"/>
            <a:r>
              <a:rPr lang="en-US" dirty="0" smtClean="0"/>
              <a:t>No data reported at all</a:t>
            </a:r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9" t="22995" r="55021" b="41049"/>
          <a:stretch/>
        </p:blipFill>
        <p:spPr bwMode="auto">
          <a:xfrm>
            <a:off x="4690217" y="2895600"/>
            <a:ext cx="4218652" cy="339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2927" y="3482480"/>
            <a:ext cx="4267200" cy="296669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Almost all programs would benefit from clearer descriptions of reported data</a:t>
            </a:r>
          </a:p>
          <a:p>
            <a:r>
              <a:rPr lang="en-US" i="1" dirty="0" smtClean="0"/>
              <a:t>CA!</a:t>
            </a:r>
            <a:r>
              <a:rPr lang="en-US" dirty="0" smtClean="0"/>
              <a:t> data should stand alone and be understood outside the unit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127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Analysis of 2011-12 Undergraduate Compliance Assist! Data</vt:lpstr>
      <vt:lpstr>Methodology</vt:lpstr>
      <vt:lpstr>Findings</vt:lpstr>
      <vt:lpstr>Findings</vt:lpstr>
    </vt:vector>
  </TitlesOfParts>
  <Company>UF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2011-12 Undergraduate Compliance Assist! Data</dc:title>
  <dc:creator>Brophy,Timothy S</dc:creator>
  <cp:lastModifiedBy>Brophy,Timothy S</cp:lastModifiedBy>
  <cp:revision>1</cp:revision>
  <dcterms:created xsi:type="dcterms:W3CDTF">2013-09-10T17:02:03Z</dcterms:created>
  <dcterms:modified xsi:type="dcterms:W3CDTF">2013-09-10T17:03:47Z</dcterms:modified>
</cp:coreProperties>
</file>